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415069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с переходом на западный 3-8, днем порывы 13 м/с. Температура воздуха ночью 8-10, днем 16-18 тепла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5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апреля</a:t>
            </a:r>
            <a:endParaRPr lang="ru-RU" sz="115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22 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 smtClean="0"/>
              <a:t>Ветер 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0-5 м/с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15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5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15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1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517819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8805" y="2126644"/>
            <a:ext cx="4643470" cy="97719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2026 года, ночью 22 апреля метеорологические </a:t>
            </a:r>
            <a:r>
              <a:rPr lang="ru-RU" altLang="en-US" sz="1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</a:t>
            </a:r>
            <a:r>
              <a:rPr lang="ru-RU" altLang="en-US" sz="1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города, днем 21 </a:t>
            </a:r>
            <a:r>
              <a:rPr lang="ru-RU" altLang="en-US" sz="1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метеорологические условия будут способствовать </a:t>
            </a:r>
            <a:r>
              <a:rPr lang="ru-RU" altLang="en-US" sz="11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веществ в атмосфере города.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</a:t>
            </a:r>
            <a:endParaRPr lang="ru-RU" altLang="en-US" sz="11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64335</TotalTime>
  <Words>620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7016</cp:revision>
  <cp:lastPrinted>2021-02-03T11:37:00Z</cp:lastPrinted>
  <dcterms:created xsi:type="dcterms:W3CDTF">2018-03-27T06:03:00Z</dcterms:created>
  <dcterms:modified xsi:type="dcterms:W3CDTF">2026-04-20T08:29:58Z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